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3738" y="21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529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621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849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332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709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084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901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355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055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512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455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930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0" y="381000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28600" y="51843"/>
            <a:ext cx="685800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LOGO</a:t>
            </a:r>
            <a:endParaRPr lang="en-US" sz="1000" dirty="0"/>
          </a:p>
        </p:txBody>
      </p:sp>
      <p:sp>
        <p:nvSpPr>
          <p:cNvPr id="16" name="TextBox 15"/>
          <p:cNvSpPr txBox="1"/>
          <p:nvPr/>
        </p:nvSpPr>
        <p:spPr>
          <a:xfrm>
            <a:off x="2454039" y="164067"/>
            <a:ext cx="43636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HOME     BENEFITS    VEHICLE LISTINGS     START ADVERTISING NOW     CONTACT</a:t>
            </a:r>
            <a:endParaRPr lang="en-US" sz="1000" dirty="0"/>
          </a:p>
        </p:txBody>
      </p:sp>
      <p:sp>
        <p:nvSpPr>
          <p:cNvPr id="34" name="TextBox 33"/>
          <p:cNvSpPr txBox="1"/>
          <p:nvPr/>
        </p:nvSpPr>
        <p:spPr>
          <a:xfrm>
            <a:off x="3149600" y="838200"/>
            <a:ext cx="360226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MERCEDES BENZ S300</a:t>
            </a:r>
          </a:p>
          <a:p>
            <a:endParaRPr lang="en-US" sz="28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467953" y="6933552"/>
            <a:ext cx="1519402" cy="30830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CONTACT NOW</a:t>
            </a:r>
            <a:endParaRPr lang="en-US" sz="1200" b="1" dirty="0"/>
          </a:p>
        </p:txBody>
      </p:sp>
      <p:sp>
        <p:nvSpPr>
          <p:cNvPr id="11" name="Rectangle 10"/>
          <p:cNvSpPr/>
          <p:nvPr/>
        </p:nvSpPr>
        <p:spPr>
          <a:xfrm>
            <a:off x="147668" y="2657582"/>
            <a:ext cx="2839687" cy="385339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8 </a:t>
            </a:r>
            <a:r>
              <a:rPr lang="en-US" dirty="0" smtClean="0">
                <a:solidFill>
                  <a:schemeClr val="tx1"/>
                </a:solidFill>
              </a:rPr>
              <a:t>IMAGE SCROLL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077200" y="2056079"/>
            <a:ext cx="7620000" cy="412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3149600" y="1325110"/>
            <a:ext cx="2781531" cy="14619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PRICE INFORMATION</a:t>
            </a:r>
            <a:br>
              <a:rPr lang="en-US" dirty="0" smtClean="0">
                <a:latin typeface="Andalus" pitchFamily="18" charset="-78"/>
                <a:cs typeface="Andalus" pitchFamily="18" charset="-78"/>
              </a:rPr>
            </a:br>
            <a:r>
              <a:rPr lang="en-US" sz="1100" dirty="0" smtClean="0">
                <a:latin typeface="Andalus" pitchFamily="18" charset="-78"/>
                <a:cs typeface="Andalus" pitchFamily="18" charset="-78"/>
              </a:rPr>
              <a:t>Selling Price	S$26,800</a:t>
            </a:r>
            <a:br>
              <a:rPr lang="en-US" sz="1100" dirty="0" smtClean="0">
                <a:latin typeface="Andalus" pitchFamily="18" charset="-78"/>
                <a:cs typeface="Andalus" pitchFamily="18" charset="-78"/>
              </a:rPr>
            </a:br>
            <a:r>
              <a:rPr lang="en-US" sz="1100" dirty="0" err="1" smtClean="0">
                <a:latin typeface="Andalus" pitchFamily="18" charset="-78"/>
                <a:cs typeface="Andalus" pitchFamily="18" charset="-78"/>
              </a:rPr>
              <a:t>Downpayment</a:t>
            </a:r>
            <a:r>
              <a:rPr lang="en-US" sz="1100" dirty="0" smtClean="0">
                <a:latin typeface="Andalus" pitchFamily="18" charset="-78"/>
                <a:cs typeface="Andalus" pitchFamily="18" charset="-78"/>
              </a:rPr>
              <a:t>	S$8040 (30% Selling Price)</a:t>
            </a:r>
            <a:br>
              <a:rPr lang="en-US" sz="1100" dirty="0" smtClean="0">
                <a:latin typeface="Andalus" pitchFamily="18" charset="-78"/>
                <a:cs typeface="Andalus" pitchFamily="18" charset="-78"/>
              </a:rPr>
            </a:br>
            <a:r>
              <a:rPr lang="en-US" sz="1100" dirty="0" smtClean="0">
                <a:latin typeface="Andalus" pitchFamily="18" charset="-78"/>
                <a:cs typeface="Andalus" pitchFamily="18" charset="-78"/>
              </a:rPr>
              <a:t>Loan Amount	$S18,760 (70% Selling Price)</a:t>
            </a:r>
            <a:br>
              <a:rPr lang="en-US" sz="1100" dirty="0" smtClean="0">
                <a:latin typeface="Andalus" pitchFamily="18" charset="-78"/>
                <a:cs typeface="Andalus" pitchFamily="18" charset="-78"/>
              </a:rPr>
            </a:br>
            <a:r>
              <a:rPr lang="en-US" sz="1100" dirty="0" smtClean="0">
                <a:latin typeface="Andalus" pitchFamily="18" charset="-78"/>
                <a:cs typeface="Andalus" pitchFamily="18" charset="-78"/>
              </a:rPr>
              <a:t>Installment	S$1297 (15month)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dirty="0" smtClean="0">
                <a:latin typeface="Andalus" pitchFamily="18" charset="-78"/>
                <a:cs typeface="Andalus" pitchFamily="18" charset="-78"/>
              </a:rPr>
            </a:br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endParaRPr lang="en-US" sz="9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149600" y="2657582"/>
            <a:ext cx="3156633" cy="34932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VEHICLE INFORMATION</a:t>
            </a:r>
            <a:br>
              <a:rPr lang="en-US" dirty="0" smtClean="0">
                <a:latin typeface="Andalus" pitchFamily="18" charset="-78"/>
                <a:cs typeface="Andalus" pitchFamily="18" charset="-78"/>
              </a:rPr>
            </a:br>
            <a:r>
              <a:rPr lang="en-US" sz="1100" dirty="0" smtClean="0">
                <a:latin typeface="Andalus" pitchFamily="18" charset="-78"/>
                <a:cs typeface="Andalus" pitchFamily="18" charset="-78"/>
              </a:rPr>
              <a:t>Vehicle </a:t>
            </a:r>
            <a:r>
              <a:rPr lang="en-US" sz="1100" dirty="0" err="1" smtClean="0">
                <a:latin typeface="Andalus" pitchFamily="18" charset="-78"/>
                <a:cs typeface="Andalus" pitchFamily="18" charset="-78"/>
              </a:rPr>
              <a:t>Reg</a:t>
            </a:r>
            <a:r>
              <a:rPr lang="en-US" sz="1100" dirty="0" smtClean="0">
                <a:latin typeface="Andalus" pitchFamily="18" charset="-78"/>
                <a:cs typeface="Andalus" pitchFamily="18" charset="-78"/>
              </a:rPr>
              <a:t> No	    SKD 9590 X</a:t>
            </a:r>
            <a:r>
              <a:rPr lang="en-US" sz="1100" dirty="0">
                <a:latin typeface="Andalus" pitchFamily="18" charset="-78"/>
                <a:cs typeface="Andalus" pitchFamily="18" charset="-78"/>
              </a:rPr>
              <a:t/>
            </a:r>
            <a:br>
              <a:rPr lang="en-US" sz="1100" dirty="0">
                <a:latin typeface="Andalus" pitchFamily="18" charset="-78"/>
                <a:cs typeface="Andalus" pitchFamily="18" charset="-78"/>
              </a:rPr>
            </a:br>
            <a:r>
              <a:rPr lang="en-US" sz="1100" dirty="0" smtClean="0">
                <a:latin typeface="Andalus" pitchFamily="18" charset="-78"/>
                <a:cs typeface="Andalus" pitchFamily="18" charset="-78"/>
              </a:rPr>
              <a:t>Vehicle Make	    Mercedes Benz</a:t>
            </a:r>
            <a:br>
              <a:rPr lang="en-US" sz="1100" dirty="0" smtClean="0">
                <a:latin typeface="Andalus" pitchFamily="18" charset="-78"/>
                <a:cs typeface="Andalus" pitchFamily="18" charset="-78"/>
              </a:rPr>
            </a:br>
            <a:r>
              <a:rPr lang="en-US" sz="1100" dirty="0" smtClean="0">
                <a:latin typeface="Andalus" pitchFamily="18" charset="-78"/>
                <a:cs typeface="Andalus" pitchFamily="18" charset="-78"/>
              </a:rPr>
              <a:t>Vehicle Model	    S300</a:t>
            </a:r>
            <a:br>
              <a:rPr lang="en-US" sz="1100" dirty="0" smtClean="0">
                <a:latin typeface="Andalus" pitchFamily="18" charset="-78"/>
                <a:cs typeface="Andalus" pitchFamily="18" charset="-78"/>
              </a:rPr>
            </a:br>
            <a:r>
              <a:rPr lang="en-US" sz="1100" dirty="0" smtClean="0">
                <a:latin typeface="Andalus" pitchFamily="18" charset="-78"/>
                <a:cs typeface="Andalus" pitchFamily="18" charset="-78"/>
              </a:rPr>
              <a:t>Vehicle </a:t>
            </a:r>
            <a:r>
              <a:rPr lang="en-US" sz="1100" dirty="0" err="1" smtClean="0">
                <a:latin typeface="Andalus" pitchFamily="18" charset="-78"/>
                <a:cs typeface="Andalus" pitchFamily="18" charset="-78"/>
              </a:rPr>
              <a:t>Reg</a:t>
            </a:r>
            <a:r>
              <a:rPr lang="en-US" sz="1100" dirty="0" smtClean="0">
                <a:latin typeface="Andalus" pitchFamily="18" charset="-78"/>
                <a:cs typeface="Andalus" pitchFamily="18" charset="-78"/>
              </a:rPr>
              <a:t> Date   29 September 2007 (15 months)</a:t>
            </a:r>
            <a:br>
              <a:rPr lang="en-US" sz="1100" dirty="0" smtClean="0">
                <a:latin typeface="Andalus" pitchFamily="18" charset="-78"/>
                <a:cs typeface="Andalus" pitchFamily="18" charset="-78"/>
              </a:rPr>
            </a:br>
            <a:r>
              <a:rPr lang="en-US" sz="1100" dirty="0" smtClean="0">
                <a:latin typeface="Andalus" pitchFamily="18" charset="-78"/>
                <a:cs typeface="Andalus" pitchFamily="18" charset="-78"/>
              </a:rPr>
              <a:t>Vehicle Scheme	     Normal</a:t>
            </a:r>
            <a:br>
              <a:rPr lang="en-US" sz="1100" dirty="0" smtClean="0">
                <a:latin typeface="Andalus" pitchFamily="18" charset="-78"/>
                <a:cs typeface="Andalus" pitchFamily="18" charset="-78"/>
              </a:rPr>
            </a:br>
            <a:r>
              <a:rPr lang="en-US" sz="1100" dirty="0" smtClean="0">
                <a:latin typeface="Andalus" pitchFamily="18" charset="-78"/>
                <a:cs typeface="Andalus" pitchFamily="18" charset="-78"/>
              </a:rPr>
              <a:t>Vehicle Category    PARF Vehicle</a:t>
            </a:r>
            <a:br>
              <a:rPr lang="en-US" sz="1100" dirty="0" smtClean="0">
                <a:latin typeface="Andalus" pitchFamily="18" charset="-78"/>
                <a:cs typeface="Andalus" pitchFamily="18" charset="-78"/>
              </a:rPr>
            </a:br>
            <a:r>
              <a:rPr lang="en-US" sz="1100" dirty="0" smtClean="0">
                <a:latin typeface="Andalus" pitchFamily="18" charset="-78"/>
                <a:cs typeface="Andalus" pitchFamily="18" charset="-78"/>
              </a:rPr>
              <a:t>Transmission	     Auto</a:t>
            </a:r>
            <a:br>
              <a:rPr lang="en-US" sz="1100" dirty="0" smtClean="0">
                <a:latin typeface="Andalus" pitchFamily="18" charset="-78"/>
                <a:cs typeface="Andalus" pitchFamily="18" charset="-78"/>
              </a:rPr>
            </a:br>
            <a:r>
              <a:rPr lang="en-US" sz="1100" dirty="0" smtClean="0">
                <a:latin typeface="Andalus" pitchFamily="18" charset="-78"/>
                <a:cs typeface="Andalus" pitchFamily="18" charset="-78"/>
              </a:rPr>
              <a:t>Engine Capacity     2999cc</a:t>
            </a:r>
            <a:br>
              <a:rPr lang="en-US" sz="1100" dirty="0" smtClean="0">
                <a:latin typeface="Andalus" pitchFamily="18" charset="-78"/>
                <a:cs typeface="Andalus" pitchFamily="18" charset="-78"/>
              </a:rPr>
            </a:br>
            <a:r>
              <a:rPr lang="en-US" sz="1100" dirty="0" smtClean="0">
                <a:latin typeface="Andalus" pitchFamily="18" charset="-78"/>
                <a:cs typeface="Andalus" pitchFamily="18" charset="-78"/>
              </a:rPr>
              <a:t>OMV	      45,000</a:t>
            </a:r>
            <a:br>
              <a:rPr lang="en-US" sz="1100" dirty="0" smtClean="0">
                <a:latin typeface="Andalus" pitchFamily="18" charset="-78"/>
                <a:cs typeface="Andalus" pitchFamily="18" charset="-78"/>
              </a:rPr>
            </a:br>
            <a:r>
              <a:rPr lang="en-US" sz="1100" dirty="0" smtClean="0">
                <a:latin typeface="Andalus" pitchFamily="18" charset="-78"/>
                <a:cs typeface="Andalus" pitchFamily="18" charset="-78"/>
              </a:rPr>
              <a:t>COE	      23,000</a:t>
            </a:r>
            <a:br>
              <a:rPr lang="en-US" sz="1100" dirty="0" smtClean="0">
                <a:latin typeface="Andalus" pitchFamily="18" charset="-78"/>
                <a:cs typeface="Andalus" pitchFamily="18" charset="-78"/>
              </a:rPr>
            </a:br>
            <a:r>
              <a:rPr lang="en-US" sz="1100" dirty="0" smtClean="0">
                <a:latin typeface="Andalus" pitchFamily="18" charset="-78"/>
                <a:cs typeface="Andalus" pitchFamily="18" charset="-78"/>
              </a:rPr>
              <a:t>ARF	      22,500</a:t>
            </a:r>
            <a:br>
              <a:rPr lang="en-US" sz="1100" dirty="0" smtClean="0">
                <a:latin typeface="Andalus" pitchFamily="18" charset="-78"/>
                <a:cs typeface="Andalus" pitchFamily="18" charset="-78"/>
              </a:rPr>
            </a:br>
            <a:r>
              <a:rPr lang="en-US" sz="1100" dirty="0" smtClean="0">
                <a:latin typeface="Andalus" pitchFamily="18" charset="-78"/>
                <a:cs typeface="Andalus" pitchFamily="18" charset="-78"/>
              </a:rPr>
              <a:t>Scrap Value	      11,250 (50% of ARF)</a:t>
            </a:r>
            <a:br>
              <a:rPr lang="en-US" sz="1100" dirty="0" smtClean="0">
                <a:latin typeface="Andalus" pitchFamily="18" charset="-78"/>
                <a:cs typeface="Andalus" pitchFamily="18" charset="-78"/>
              </a:rPr>
            </a:br>
            <a:r>
              <a:rPr lang="en-US" sz="1100" dirty="0" smtClean="0">
                <a:latin typeface="Andalus" pitchFamily="18" charset="-78"/>
                <a:cs typeface="Andalus" pitchFamily="18" charset="-78"/>
              </a:rPr>
              <a:t>Depreciation	       </a:t>
            </a:r>
            <a:br>
              <a:rPr lang="en-US" sz="1100" dirty="0" smtClean="0">
                <a:latin typeface="Andalus" pitchFamily="18" charset="-78"/>
                <a:cs typeface="Andalus" pitchFamily="18" charset="-78"/>
              </a:rPr>
            </a:br>
            <a:r>
              <a:rPr lang="en-US" sz="1100" dirty="0" smtClean="0">
                <a:latin typeface="Andalus" pitchFamily="18" charset="-78"/>
                <a:cs typeface="Andalus" pitchFamily="18" charset="-78"/>
              </a:rPr>
              <a:t>Mileage	      83,889KM</a:t>
            </a:r>
            <a:br>
              <a:rPr lang="en-US" sz="1100" dirty="0" smtClean="0">
                <a:latin typeface="Andalus" pitchFamily="18" charset="-78"/>
                <a:cs typeface="Andalus" pitchFamily="18" charset="-78"/>
              </a:rPr>
            </a:br>
            <a:r>
              <a:rPr lang="en-US" sz="1100" dirty="0" smtClean="0">
                <a:latin typeface="Andalus" pitchFamily="18" charset="-78"/>
                <a:cs typeface="Andalus" pitchFamily="18" charset="-78"/>
              </a:rPr>
              <a:t>No. of Owner	      4 (No of Transfer plus 1)</a:t>
            </a:r>
            <a:br>
              <a:rPr lang="en-US" sz="1100" dirty="0" smtClean="0">
                <a:latin typeface="Andalus" pitchFamily="18" charset="-78"/>
                <a:cs typeface="Andalus" pitchFamily="18" charset="-78"/>
              </a:rPr>
            </a:br>
            <a:r>
              <a:rPr lang="en-US" sz="1100" dirty="0" smtClean="0">
                <a:latin typeface="Andalus" pitchFamily="18" charset="-78"/>
                <a:cs typeface="Andalus" pitchFamily="18" charset="-78"/>
              </a:rPr>
              <a:t>COE Expire Date     (Renewed COE Only)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dirty="0" smtClean="0">
                <a:latin typeface="Andalus" pitchFamily="18" charset="-78"/>
                <a:cs typeface="Andalus" pitchFamily="18" charset="-78"/>
              </a:rPr>
            </a:br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endParaRPr lang="en-US" sz="9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149600" y="5697297"/>
            <a:ext cx="3272050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DESCRIPTION</a:t>
            </a:r>
            <a:br>
              <a:rPr lang="en-US" dirty="0" smtClean="0">
                <a:latin typeface="Andalus" pitchFamily="18" charset="-78"/>
                <a:cs typeface="Andalus" pitchFamily="18" charset="-78"/>
              </a:rPr>
            </a:br>
            <a:r>
              <a:rPr lang="en-US" sz="1100" dirty="0" smtClean="0">
                <a:latin typeface="Andalus" pitchFamily="18" charset="-78"/>
                <a:cs typeface="Andalus" pitchFamily="18" charset="-78"/>
              </a:rPr>
              <a:t>All original condition, only uses this vehicle</a:t>
            </a:r>
            <a:br>
              <a:rPr lang="en-US" sz="1100" dirty="0" smtClean="0">
                <a:latin typeface="Andalus" pitchFamily="18" charset="-78"/>
                <a:cs typeface="Andalus" pitchFamily="18" charset="-78"/>
              </a:rPr>
            </a:br>
            <a:r>
              <a:rPr lang="en-US" sz="1100" dirty="0" smtClean="0">
                <a:latin typeface="Andalus" pitchFamily="18" charset="-78"/>
                <a:cs typeface="Andalus" pitchFamily="18" charset="-78"/>
              </a:rPr>
              <a:t>to fetch my kids to school and technically under</a:t>
            </a:r>
            <a:br>
              <a:rPr lang="en-US" sz="1100" dirty="0" smtClean="0">
                <a:latin typeface="Andalus" pitchFamily="18" charset="-78"/>
                <a:cs typeface="Andalus" pitchFamily="18" charset="-78"/>
              </a:rPr>
            </a:br>
            <a:r>
              <a:rPr lang="en-US" sz="1100" dirty="0" err="1" smtClean="0">
                <a:latin typeface="Andalus" pitchFamily="18" charset="-78"/>
                <a:cs typeface="Andalus" pitchFamily="18" charset="-78"/>
              </a:rPr>
              <a:t>utilised</a:t>
            </a:r>
            <a:r>
              <a:rPr lang="en-US" sz="1100" dirty="0" smtClean="0">
                <a:latin typeface="Andalus" pitchFamily="18" charset="-78"/>
                <a:cs typeface="Andalus" pitchFamily="18" charset="-78"/>
              </a:rPr>
              <a:t>. Always parked at the basement and sheltered</a:t>
            </a:r>
            <a:br>
              <a:rPr lang="en-US" sz="1100" dirty="0" smtClean="0">
                <a:latin typeface="Andalus" pitchFamily="18" charset="-78"/>
                <a:cs typeface="Andalus" pitchFamily="18" charset="-78"/>
              </a:rPr>
            </a:br>
            <a:r>
              <a:rPr lang="en-US" sz="1100" dirty="0" smtClean="0">
                <a:latin typeface="Andalus" pitchFamily="18" charset="-78"/>
                <a:cs typeface="Andalus" pitchFamily="18" charset="-78"/>
              </a:rPr>
              <a:t>areas all the time.</a:t>
            </a:r>
            <a:endParaRPr lang="en-US" sz="9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149600" y="7087706"/>
            <a:ext cx="3424335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WHY IT IS WORTH?</a:t>
            </a:r>
            <a:br>
              <a:rPr lang="en-US" dirty="0" smtClean="0">
                <a:latin typeface="Andalus" pitchFamily="18" charset="-78"/>
                <a:cs typeface="Andalus" pitchFamily="18" charset="-78"/>
              </a:rPr>
            </a:br>
            <a:r>
              <a:rPr lang="en-US" sz="1100" dirty="0" smtClean="0">
                <a:latin typeface="Andalus" pitchFamily="18" charset="-78"/>
                <a:cs typeface="Andalus" pitchFamily="18" charset="-78"/>
              </a:rPr>
              <a:t>Four-way cameras, Pioneer sound system with woofer.</a:t>
            </a:r>
            <a:br>
              <a:rPr lang="en-US" sz="1100" dirty="0" smtClean="0">
                <a:latin typeface="Andalus" pitchFamily="18" charset="-78"/>
                <a:cs typeface="Andalus" pitchFamily="18" charset="-78"/>
              </a:rPr>
            </a:br>
            <a:r>
              <a:rPr lang="en-US" sz="1100" dirty="0" smtClean="0">
                <a:latin typeface="Andalus" pitchFamily="18" charset="-78"/>
                <a:cs typeface="Andalus" pitchFamily="18" charset="-78"/>
              </a:rPr>
              <a:t>17 inch Sports Rim with brand new Pirelli tyres. Leather</a:t>
            </a:r>
            <a:br>
              <a:rPr lang="en-US" sz="1100" dirty="0" smtClean="0">
                <a:latin typeface="Andalus" pitchFamily="18" charset="-78"/>
                <a:cs typeface="Andalus" pitchFamily="18" charset="-78"/>
              </a:rPr>
            </a:br>
            <a:r>
              <a:rPr lang="en-US" sz="1100" dirty="0" smtClean="0">
                <a:latin typeface="Andalus" pitchFamily="18" charset="-78"/>
                <a:cs typeface="Andalus" pitchFamily="18" charset="-78"/>
              </a:rPr>
              <a:t>interior seats. Servicing by agent with records.</a:t>
            </a:r>
            <a:endParaRPr lang="en-US" sz="9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810273" y="6549603"/>
            <a:ext cx="12875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ndalus" pitchFamily="18" charset="-78"/>
                <a:cs typeface="Andalus" pitchFamily="18" charset="-78"/>
              </a:rPr>
              <a:t>LISTING ID - 0985</a:t>
            </a:r>
            <a:endParaRPr lang="en-US" sz="11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Down Arrow 2"/>
          <p:cNvSpPr/>
          <p:nvPr/>
        </p:nvSpPr>
        <p:spPr>
          <a:xfrm rot="16200000">
            <a:off x="2470384" y="4413269"/>
            <a:ext cx="348311" cy="3810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5" name="Down Arrow 14"/>
          <p:cNvSpPr/>
          <p:nvPr/>
        </p:nvSpPr>
        <p:spPr>
          <a:xfrm rot="5579852">
            <a:off x="305120" y="4398385"/>
            <a:ext cx="348311" cy="432929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9185295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31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Keppel Offshore &amp; Marine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Abdillah Bin ROSLI [KOM-LEGAL]</dc:creator>
  <cp:lastModifiedBy>Shahrul</cp:lastModifiedBy>
  <cp:revision>28</cp:revision>
  <dcterms:created xsi:type="dcterms:W3CDTF">2016-06-20T05:17:13Z</dcterms:created>
  <dcterms:modified xsi:type="dcterms:W3CDTF">2016-08-18T03:06:41Z</dcterms:modified>
</cp:coreProperties>
</file>